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75" r:id="rId4"/>
    <p:sldId id="269" r:id="rId5"/>
    <p:sldId id="272" r:id="rId6"/>
    <p:sldId id="273" r:id="rId7"/>
    <p:sldId id="274" r:id="rId8"/>
    <p:sldId id="271" r:id="rId9"/>
    <p:sldId id="265" r:id="rId10"/>
    <p:sldId id="266" r:id="rId11"/>
    <p:sldId id="267" r:id="rId12"/>
    <p:sldId id="268" r:id="rId13"/>
  </p:sldIdLst>
  <p:sldSz cx="12192000" cy="6858000"/>
  <p:notesSz cx="6858000" cy="9144000"/>
  <p:defaultTextStyle>
    <a:defPPr>
      <a:defRPr lang="sk-S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481" autoAdjust="0"/>
    <p:restoredTop sz="94660"/>
  </p:normalViewPr>
  <p:slideViewPr>
    <p:cSldViewPr snapToGrid="0">
      <p:cViewPr varScale="1">
        <p:scale>
          <a:sx n="89" d="100"/>
          <a:sy n="89" d="100"/>
        </p:scale>
        <p:origin x="211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á sním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k-SK" smtClean="0"/>
              <a:t>Upravte štýl predlohy podnadpisov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79A826-A4FA-412D-9B3D-E5F84805291A}" type="datetimeFigureOut">
              <a:rPr lang="sk-SK" smtClean="0"/>
              <a:t>2. 11. 2022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9E0B4-3821-4CC4-B7AE-0FF7CF500865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4114057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z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zvislého text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79A826-A4FA-412D-9B3D-E5F84805291A}" type="datetimeFigureOut">
              <a:rPr lang="sk-SK" smtClean="0"/>
              <a:t>2. 11. 2022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9E0B4-3821-4CC4-B7AE-0FF7CF500865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40429790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Z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vislý nadpi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zvislého text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79A826-A4FA-412D-9B3D-E5F84805291A}" type="datetimeFigureOut">
              <a:rPr lang="sk-SK" smtClean="0"/>
              <a:t>2. 11. 2022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9E0B4-3821-4CC4-B7AE-0FF7CF500865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623875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79A826-A4FA-412D-9B3D-E5F84805291A}" type="datetimeFigureOut">
              <a:rPr lang="sk-SK" smtClean="0"/>
              <a:t>2. 11. 2022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9E0B4-3821-4CC4-B7AE-0FF7CF500865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42941891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Hlavička sekc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79A826-A4FA-412D-9B3D-E5F84805291A}" type="datetimeFigureOut">
              <a:rPr lang="sk-SK" smtClean="0"/>
              <a:t>2. 11. 2022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9E0B4-3821-4CC4-B7AE-0FF7CF500865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9092806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obsah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5" name="Zástupný symbol dátum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79A826-A4FA-412D-9B3D-E5F84805291A}" type="datetimeFigureOut">
              <a:rPr lang="sk-SK" smtClean="0"/>
              <a:t>2. 11. 2022</a:t>
            </a:fld>
            <a:endParaRPr lang="sk-SK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9E0B4-3821-4CC4-B7AE-0FF7CF500865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5011312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4" name="Zástupný symbol obsah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5" name="Zástupný symbol text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6" name="Zástupný symbol obsah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7" name="Zástupný symbol dátum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79A826-A4FA-412D-9B3D-E5F84805291A}" type="datetimeFigureOut">
              <a:rPr lang="sk-SK" smtClean="0"/>
              <a:t>2. 11. 2022</a:t>
            </a:fld>
            <a:endParaRPr lang="sk-SK"/>
          </a:p>
        </p:txBody>
      </p:sp>
      <p:sp>
        <p:nvSpPr>
          <p:cNvPr id="8" name="Zástupný symbol päty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9" name="Zástupný symbol čísla snímky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9E0B4-3821-4CC4-B7AE-0FF7CF500865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542427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Len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dátum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79A826-A4FA-412D-9B3D-E5F84805291A}" type="datetimeFigureOut">
              <a:rPr lang="sk-SK" smtClean="0"/>
              <a:t>2. 11. 2022</a:t>
            </a:fld>
            <a:endParaRPr lang="sk-SK"/>
          </a:p>
        </p:txBody>
      </p:sp>
      <p:sp>
        <p:nvSpPr>
          <p:cNvPr id="4" name="Zástupný symbol päty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5" name="Zástupný symbol čísla snímky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9E0B4-3821-4CC4-B7AE-0FF7CF500865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2168180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dátum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79A826-A4FA-412D-9B3D-E5F84805291A}" type="datetimeFigureOut">
              <a:rPr lang="sk-SK" smtClean="0"/>
              <a:t>2. 11. 2022</a:t>
            </a:fld>
            <a:endParaRPr lang="sk-SK"/>
          </a:p>
        </p:txBody>
      </p:sp>
      <p:sp>
        <p:nvSpPr>
          <p:cNvPr id="3" name="Zástupný symbol päty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4" name="Zástupný symbol čísla snímky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9E0B4-3821-4CC4-B7AE-0FF7CF500865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4139317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tex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5" name="Zástupný symbol dátum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79A826-A4FA-412D-9B3D-E5F84805291A}" type="datetimeFigureOut">
              <a:rPr lang="sk-SK" smtClean="0"/>
              <a:t>2. 11. 2022</a:t>
            </a:fld>
            <a:endParaRPr lang="sk-SK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9E0B4-3821-4CC4-B7AE-0FF7CF500865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306460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ok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obrázka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k-SK"/>
          </a:p>
        </p:txBody>
      </p:sp>
      <p:sp>
        <p:nvSpPr>
          <p:cNvPr id="4" name="Zástupný symbol tex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5" name="Zástupný symbol dátum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79A826-A4FA-412D-9B3D-E5F84805291A}" type="datetimeFigureOut">
              <a:rPr lang="sk-SK" smtClean="0"/>
              <a:t>2. 11. 2022</a:t>
            </a:fld>
            <a:endParaRPr lang="sk-SK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9E0B4-3821-4CC4-B7AE-0FF7CF500865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0309903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t="-46000" b="-4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nadpi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79A826-A4FA-412D-9B3D-E5F84805291A}" type="datetimeFigureOut">
              <a:rPr lang="sk-SK" smtClean="0"/>
              <a:t>2. 11. 2022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C9E0B4-3821-4CC4-B7AE-0FF7CF500865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4741597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k-S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BlokTextu 4"/>
          <p:cNvSpPr txBox="1"/>
          <p:nvPr/>
        </p:nvSpPr>
        <p:spPr>
          <a:xfrm>
            <a:off x="3409787" y="546994"/>
            <a:ext cx="5417893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k-SK" sz="4400" b="1" dirty="0" smtClean="0"/>
              <a:t>HĽADANIE ROZDIEĽOV</a:t>
            </a:r>
            <a:endParaRPr lang="sk-SK" sz="4400" b="1" dirty="0"/>
          </a:p>
        </p:txBody>
      </p:sp>
      <p:sp>
        <p:nvSpPr>
          <p:cNvPr id="6" name="BlokTextu 5"/>
          <p:cNvSpPr txBox="1"/>
          <p:nvPr/>
        </p:nvSpPr>
        <p:spPr>
          <a:xfrm>
            <a:off x="757024" y="2078183"/>
            <a:ext cx="10723418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sk-SK" sz="2800" dirty="0" smtClean="0"/>
              <a:t>Uvidíte dva obrázky. Na prvý pohľad sú rovnaké, no predsa sa niečím líšia. Pozorne si pozrite oba obrázky a pokúste sa nájsť a zaznačiť ich rozdiel. 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sk-SK" sz="2800" dirty="0" smtClean="0"/>
              <a:t>Ak ste našli prvý rozdiel, zaznačte ho kruhom pomocou „pera“ a dajte si do krúžku č.1. Ak neviete zapnúť (alebo vám nejde) kreslenie, môžete použiť na daný </a:t>
            </a:r>
            <a:r>
              <a:rPr lang="sk-SK" sz="2800" dirty="0"/>
              <a:t>rozdiel a na č. </a:t>
            </a:r>
            <a:r>
              <a:rPr lang="sk-SK" sz="2800" dirty="0" smtClean="0"/>
              <a:t>1 </a:t>
            </a:r>
            <a:r>
              <a:rPr lang="sk-SK" sz="2800" dirty="0"/>
              <a:t>napríklad </a:t>
            </a:r>
            <a:r>
              <a:rPr lang="sk-SK" sz="2800" dirty="0" smtClean="0"/>
              <a:t>magnet. 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sk-SK" sz="2800" dirty="0" smtClean="0"/>
              <a:t>Takýmto spôsobom postupujte pri všetkých rozdieloch. 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sk-SK" sz="2800" dirty="0" smtClean="0"/>
              <a:t>Ak sa budete chcieť skontrolovať, kliknite na obláčik. Objaví sa vám správne riešenie, ktoré môžete opäť skryť klikom na šípku.</a:t>
            </a:r>
            <a:endParaRPr lang="sk-SK" sz="2800" dirty="0"/>
          </a:p>
        </p:txBody>
      </p:sp>
      <p:sp>
        <p:nvSpPr>
          <p:cNvPr id="2" name="5-cípa hviezda 1"/>
          <p:cNvSpPr/>
          <p:nvPr/>
        </p:nvSpPr>
        <p:spPr>
          <a:xfrm>
            <a:off x="0" y="0"/>
            <a:ext cx="2336800" cy="1995054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k-SK" sz="2000" b="1" dirty="0" smtClean="0"/>
              <a:t>ŠTART</a:t>
            </a:r>
          </a:p>
          <a:p>
            <a:pPr algn="ctr"/>
            <a:r>
              <a:rPr lang="sk-SK" sz="2000" b="1" dirty="0" smtClean="0"/>
              <a:t>F5</a:t>
            </a:r>
            <a:endParaRPr lang="sk-SK" sz="2000" b="1" dirty="0"/>
          </a:p>
        </p:txBody>
      </p:sp>
      <p:sp>
        <p:nvSpPr>
          <p:cNvPr id="7" name="Šípka doprava 6">
            <a:hlinkClick r:id="" action="ppaction://hlinkshowjump?jump=nextslide"/>
          </p:cNvPr>
          <p:cNvSpPr/>
          <p:nvPr/>
        </p:nvSpPr>
        <p:spPr>
          <a:xfrm>
            <a:off x="11014362" y="1776047"/>
            <a:ext cx="1052946" cy="52155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k-SK" dirty="0" smtClean="0"/>
              <a:t>ĎALEJ</a:t>
            </a:r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40482486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2" descr="Winter Storm Watch Wednesday = More Snow | Snow gif, Gif background, Star  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457" y="0"/>
            <a:ext cx="1208954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BlokTextu 3"/>
          <p:cNvSpPr txBox="1"/>
          <p:nvPr/>
        </p:nvSpPr>
        <p:spPr>
          <a:xfrm>
            <a:off x="500332" y="526212"/>
            <a:ext cx="340625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k-SK" sz="3200" b="1" dirty="0" smtClean="0"/>
              <a:t>NÁJDITE ROZDIELY:</a:t>
            </a:r>
            <a:endParaRPr lang="sk-SK" sz="3200" b="1" dirty="0"/>
          </a:p>
        </p:txBody>
      </p:sp>
      <p:sp>
        <p:nvSpPr>
          <p:cNvPr id="6" name="BlokTextu 5"/>
          <p:cNvSpPr txBox="1"/>
          <p:nvPr/>
        </p:nvSpPr>
        <p:spPr>
          <a:xfrm>
            <a:off x="3811569" y="356934"/>
            <a:ext cx="88678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k-SK" sz="5400" b="1" dirty="0" smtClean="0"/>
              <a:t>10</a:t>
            </a:r>
            <a:endParaRPr lang="sk-SK" sz="5400" b="1" dirty="0"/>
          </a:p>
        </p:txBody>
      </p:sp>
      <p:sp>
        <p:nvSpPr>
          <p:cNvPr id="7" name="BlokTextu 6"/>
          <p:cNvSpPr txBox="1"/>
          <p:nvPr/>
        </p:nvSpPr>
        <p:spPr>
          <a:xfrm>
            <a:off x="2203458" y="1650297"/>
            <a:ext cx="833647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sz="5400" b="1" dirty="0" smtClean="0"/>
              <a:t>1   2   3   4   5   6   7   8   9   10</a:t>
            </a:r>
            <a:endParaRPr lang="sk-SK" sz="5400" b="1" dirty="0"/>
          </a:p>
        </p:txBody>
      </p:sp>
      <p:pic>
        <p:nvPicPr>
          <p:cNvPr id="2" name="Obrázok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61" t="8030" r="36606" b="54394"/>
          <a:stretch/>
        </p:blipFill>
        <p:spPr>
          <a:xfrm>
            <a:off x="83971" y="3016008"/>
            <a:ext cx="5964382" cy="3841992"/>
          </a:xfrm>
          <a:prstGeom prst="rect">
            <a:avLst/>
          </a:prstGeom>
        </p:spPr>
      </p:pic>
      <p:pic>
        <p:nvPicPr>
          <p:cNvPr id="9" name="Obrázok 8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71" t="48579" r="36396" b="13845"/>
          <a:stretch/>
        </p:blipFill>
        <p:spPr>
          <a:xfrm>
            <a:off x="6134100" y="3016008"/>
            <a:ext cx="5964382" cy="3841992"/>
          </a:xfrm>
          <a:prstGeom prst="rect">
            <a:avLst/>
          </a:prstGeom>
        </p:spPr>
      </p:pic>
      <p:sp>
        <p:nvSpPr>
          <p:cNvPr id="10" name="Oblak 9"/>
          <p:cNvSpPr/>
          <p:nvPr/>
        </p:nvSpPr>
        <p:spPr>
          <a:xfrm>
            <a:off x="10068791" y="131357"/>
            <a:ext cx="1953491" cy="789709"/>
          </a:xfrm>
          <a:prstGeom prst="cloud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k-SK" dirty="0" smtClean="0">
                <a:solidFill>
                  <a:schemeClr val="accent5">
                    <a:lumMod val="75000"/>
                  </a:schemeClr>
                </a:solidFill>
              </a:rPr>
              <a:t>ODPOVEĎ</a:t>
            </a:r>
            <a:endParaRPr lang="sk-SK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11" name="Šípka v tvare U 10"/>
          <p:cNvSpPr/>
          <p:nvPr/>
        </p:nvSpPr>
        <p:spPr>
          <a:xfrm flipH="1" flipV="1">
            <a:off x="11627426" y="713668"/>
            <a:ext cx="280555" cy="414796"/>
          </a:xfrm>
          <a:prstGeom prst="utur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>
              <a:solidFill>
                <a:schemeClr val="tx1"/>
              </a:solidFill>
            </a:endParaRPr>
          </a:p>
        </p:txBody>
      </p:sp>
      <p:pic>
        <p:nvPicPr>
          <p:cNvPr id="12" name="Obrázok 1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150" t="56018" r="2265" b="24063"/>
          <a:stretch/>
        </p:blipFill>
        <p:spPr>
          <a:xfrm rot="10800000">
            <a:off x="7217821" y="0"/>
            <a:ext cx="2736668" cy="1787956"/>
          </a:xfrm>
          <a:prstGeom prst="rect">
            <a:avLst/>
          </a:prstGeom>
        </p:spPr>
      </p:pic>
      <p:sp>
        <p:nvSpPr>
          <p:cNvPr id="13" name="Šípka doprava 12">
            <a:hlinkClick r:id="" action="ppaction://hlinkshowjump?jump=nextslide"/>
          </p:cNvPr>
          <p:cNvSpPr/>
          <p:nvPr/>
        </p:nvSpPr>
        <p:spPr>
          <a:xfrm>
            <a:off x="11014362" y="1776047"/>
            <a:ext cx="1052946" cy="52155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k-SK" dirty="0" smtClean="0"/>
              <a:t>ĎALEJ</a:t>
            </a:r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12205931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2" descr="Winter Storm Watch Wednesday = More Snow | Snow gif, Gif background, Star  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457" y="0"/>
            <a:ext cx="1208954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BlokTextu 3"/>
          <p:cNvSpPr txBox="1"/>
          <p:nvPr/>
        </p:nvSpPr>
        <p:spPr>
          <a:xfrm>
            <a:off x="500332" y="526212"/>
            <a:ext cx="340625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k-SK" sz="3200" b="1" dirty="0" smtClean="0"/>
              <a:t>NÁJDITE ROZDIELY:</a:t>
            </a:r>
            <a:endParaRPr lang="sk-SK" sz="3200" b="1" dirty="0"/>
          </a:p>
        </p:txBody>
      </p:sp>
      <p:sp>
        <p:nvSpPr>
          <p:cNvPr id="6" name="BlokTextu 5"/>
          <p:cNvSpPr txBox="1"/>
          <p:nvPr/>
        </p:nvSpPr>
        <p:spPr>
          <a:xfrm>
            <a:off x="3811569" y="356934"/>
            <a:ext cx="88678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k-SK" sz="5400" b="1" dirty="0" smtClean="0"/>
              <a:t>10</a:t>
            </a:r>
            <a:endParaRPr lang="sk-SK" sz="5400" b="1" dirty="0"/>
          </a:p>
        </p:txBody>
      </p:sp>
      <p:sp>
        <p:nvSpPr>
          <p:cNvPr id="7" name="BlokTextu 6"/>
          <p:cNvSpPr txBox="1"/>
          <p:nvPr/>
        </p:nvSpPr>
        <p:spPr>
          <a:xfrm>
            <a:off x="2203458" y="1650297"/>
            <a:ext cx="833647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sz="5400" b="1" dirty="0" smtClean="0"/>
              <a:t>1   2   3   4   5   6   7   8   9   10</a:t>
            </a:r>
            <a:endParaRPr lang="sk-SK" sz="5400" b="1" dirty="0"/>
          </a:p>
        </p:txBody>
      </p:sp>
      <p:pic>
        <p:nvPicPr>
          <p:cNvPr id="3" name="Obrázok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19" t="7576" r="36605" b="53030"/>
          <a:stretch/>
        </p:blipFill>
        <p:spPr>
          <a:xfrm>
            <a:off x="53614" y="2827058"/>
            <a:ext cx="5953390" cy="4030942"/>
          </a:xfrm>
          <a:prstGeom prst="rect">
            <a:avLst/>
          </a:prstGeom>
        </p:spPr>
      </p:pic>
      <p:pic>
        <p:nvPicPr>
          <p:cNvPr id="8" name="Obrázok 7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27" t="48885" r="36497" b="11721"/>
          <a:stretch/>
        </p:blipFill>
        <p:spPr>
          <a:xfrm>
            <a:off x="6150818" y="2836718"/>
            <a:ext cx="5953390" cy="4030942"/>
          </a:xfrm>
          <a:prstGeom prst="rect">
            <a:avLst/>
          </a:prstGeom>
        </p:spPr>
      </p:pic>
      <p:sp>
        <p:nvSpPr>
          <p:cNvPr id="10" name="Oblak 9"/>
          <p:cNvSpPr/>
          <p:nvPr/>
        </p:nvSpPr>
        <p:spPr>
          <a:xfrm>
            <a:off x="10068791" y="131357"/>
            <a:ext cx="1953491" cy="789709"/>
          </a:xfrm>
          <a:prstGeom prst="cloud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k-SK" dirty="0" smtClean="0">
                <a:solidFill>
                  <a:schemeClr val="accent5">
                    <a:lumMod val="75000"/>
                  </a:schemeClr>
                </a:solidFill>
              </a:rPr>
              <a:t>ODPOVEĎ</a:t>
            </a:r>
            <a:endParaRPr lang="sk-SK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11" name="Šípka v tvare U 10"/>
          <p:cNvSpPr/>
          <p:nvPr/>
        </p:nvSpPr>
        <p:spPr>
          <a:xfrm flipH="1" flipV="1">
            <a:off x="11627426" y="713668"/>
            <a:ext cx="280555" cy="414796"/>
          </a:xfrm>
          <a:prstGeom prst="utur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>
              <a:solidFill>
                <a:schemeClr val="tx1"/>
              </a:solidFill>
            </a:endParaRPr>
          </a:p>
        </p:txBody>
      </p:sp>
      <p:pic>
        <p:nvPicPr>
          <p:cNvPr id="12" name="Obrázok 1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968" t="57887" r="2681" b="21160"/>
          <a:stretch/>
        </p:blipFill>
        <p:spPr>
          <a:xfrm rot="10800000">
            <a:off x="7217822" y="0"/>
            <a:ext cx="2634924" cy="1824276"/>
          </a:xfrm>
          <a:prstGeom prst="rect">
            <a:avLst/>
          </a:prstGeom>
        </p:spPr>
      </p:pic>
      <p:sp>
        <p:nvSpPr>
          <p:cNvPr id="13" name="Šípka doprava 12">
            <a:hlinkClick r:id="" action="ppaction://hlinkshowjump?jump=nextslide"/>
          </p:cNvPr>
          <p:cNvSpPr/>
          <p:nvPr/>
        </p:nvSpPr>
        <p:spPr>
          <a:xfrm>
            <a:off x="11014362" y="1776047"/>
            <a:ext cx="1052946" cy="52155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k-SK" dirty="0" smtClean="0"/>
              <a:t>ĎALEJ</a:t>
            </a:r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40251295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Winter Storm Watch Wednesday = More Snow | Snow gif, Gif background, Star  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457" y="0"/>
            <a:ext cx="1208954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BlokTextu 3"/>
          <p:cNvSpPr txBox="1"/>
          <p:nvPr/>
        </p:nvSpPr>
        <p:spPr>
          <a:xfrm>
            <a:off x="500332" y="526212"/>
            <a:ext cx="340625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k-SK" sz="3200" b="1" dirty="0" smtClean="0"/>
              <a:t>NÁJDITE ROZDIELY:</a:t>
            </a:r>
            <a:endParaRPr lang="sk-SK" sz="3200" b="1" dirty="0"/>
          </a:p>
        </p:txBody>
      </p:sp>
      <p:sp>
        <p:nvSpPr>
          <p:cNvPr id="6" name="BlokTextu 5"/>
          <p:cNvSpPr txBox="1"/>
          <p:nvPr/>
        </p:nvSpPr>
        <p:spPr>
          <a:xfrm>
            <a:off x="3811569" y="356934"/>
            <a:ext cx="88678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k-SK" sz="5400" b="1" dirty="0" smtClean="0"/>
              <a:t>10</a:t>
            </a:r>
            <a:endParaRPr lang="sk-SK" sz="5400" b="1" dirty="0"/>
          </a:p>
        </p:txBody>
      </p:sp>
      <p:sp>
        <p:nvSpPr>
          <p:cNvPr id="7" name="BlokTextu 6"/>
          <p:cNvSpPr txBox="1"/>
          <p:nvPr/>
        </p:nvSpPr>
        <p:spPr>
          <a:xfrm>
            <a:off x="2203458" y="1650297"/>
            <a:ext cx="833647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sz="5400" b="1" dirty="0" smtClean="0"/>
              <a:t>1   2   3   4   5   6   7   8   9   10</a:t>
            </a:r>
            <a:endParaRPr lang="sk-SK" sz="5400" b="1" dirty="0"/>
          </a:p>
        </p:txBody>
      </p:sp>
      <p:pic>
        <p:nvPicPr>
          <p:cNvPr id="2" name="Obrázok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74" t="48787" r="36606" b="12122"/>
          <a:stretch/>
        </p:blipFill>
        <p:spPr>
          <a:xfrm>
            <a:off x="6161809" y="2865885"/>
            <a:ext cx="5926281" cy="3992115"/>
          </a:xfrm>
          <a:prstGeom prst="rect">
            <a:avLst/>
          </a:prstGeom>
        </p:spPr>
      </p:pic>
      <p:pic>
        <p:nvPicPr>
          <p:cNvPr id="9" name="Obrázok 8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74" t="7692" r="36606" b="53217"/>
          <a:stretch/>
        </p:blipFill>
        <p:spPr>
          <a:xfrm>
            <a:off x="121227" y="2865885"/>
            <a:ext cx="5926281" cy="3992115"/>
          </a:xfrm>
          <a:prstGeom prst="rect">
            <a:avLst/>
          </a:prstGeom>
        </p:spPr>
      </p:pic>
      <p:sp>
        <p:nvSpPr>
          <p:cNvPr id="10" name="Oblak 9"/>
          <p:cNvSpPr/>
          <p:nvPr/>
        </p:nvSpPr>
        <p:spPr>
          <a:xfrm>
            <a:off x="10068791" y="131357"/>
            <a:ext cx="1953491" cy="789709"/>
          </a:xfrm>
          <a:prstGeom prst="cloud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k-SK" dirty="0" smtClean="0">
                <a:solidFill>
                  <a:schemeClr val="accent5">
                    <a:lumMod val="75000"/>
                  </a:schemeClr>
                </a:solidFill>
              </a:rPr>
              <a:t>ODPOVEĎ</a:t>
            </a:r>
            <a:endParaRPr lang="sk-SK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11" name="Šípka v tvare U 10"/>
          <p:cNvSpPr/>
          <p:nvPr/>
        </p:nvSpPr>
        <p:spPr>
          <a:xfrm flipH="1" flipV="1">
            <a:off x="11627426" y="713668"/>
            <a:ext cx="280555" cy="414796"/>
          </a:xfrm>
          <a:prstGeom prst="utur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>
              <a:solidFill>
                <a:schemeClr val="tx1"/>
              </a:solidFill>
            </a:endParaRPr>
          </a:p>
        </p:txBody>
      </p:sp>
      <p:pic>
        <p:nvPicPr>
          <p:cNvPr id="12" name="Obrázok 1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860" t="58584" r="2305" b="20761"/>
          <a:stretch/>
        </p:blipFill>
        <p:spPr>
          <a:xfrm rot="10800000">
            <a:off x="7311103" y="0"/>
            <a:ext cx="2643386" cy="17768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12486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2" descr="Winter Storm Watch Wednesday = More Snow | Snow gif, Gif background, Star  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457" y="0"/>
            <a:ext cx="1208954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BlokTextu 3"/>
          <p:cNvSpPr txBox="1"/>
          <p:nvPr/>
        </p:nvSpPr>
        <p:spPr>
          <a:xfrm>
            <a:off x="500332" y="526212"/>
            <a:ext cx="340625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k-SK" sz="3200" b="1" dirty="0" smtClean="0"/>
              <a:t>NÁJDITE ROZDIELY:</a:t>
            </a:r>
            <a:endParaRPr lang="sk-SK" sz="3200" b="1" dirty="0"/>
          </a:p>
        </p:txBody>
      </p:sp>
      <p:sp>
        <p:nvSpPr>
          <p:cNvPr id="6" name="BlokTextu 5"/>
          <p:cNvSpPr txBox="1"/>
          <p:nvPr/>
        </p:nvSpPr>
        <p:spPr>
          <a:xfrm>
            <a:off x="3811569" y="356934"/>
            <a:ext cx="53572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k-SK" sz="5400" b="1" dirty="0" smtClean="0"/>
              <a:t>7</a:t>
            </a:r>
            <a:endParaRPr lang="sk-SK" sz="5400" b="1" dirty="0"/>
          </a:p>
        </p:txBody>
      </p:sp>
      <p:sp>
        <p:nvSpPr>
          <p:cNvPr id="7" name="BlokTextu 6"/>
          <p:cNvSpPr txBox="1"/>
          <p:nvPr/>
        </p:nvSpPr>
        <p:spPr>
          <a:xfrm>
            <a:off x="3406324" y="1650297"/>
            <a:ext cx="559220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sz="5400" b="1" dirty="0" smtClean="0"/>
              <a:t>1   2   3   4   5   6   7</a:t>
            </a:r>
            <a:endParaRPr lang="sk-SK" sz="5400" b="1" dirty="0"/>
          </a:p>
        </p:txBody>
      </p:sp>
      <p:pic>
        <p:nvPicPr>
          <p:cNvPr id="15" name="Obrázok 14"/>
          <p:cNvPicPr>
            <a:picLocks noChangeAspect="1"/>
          </p:cNvPicPr>
          <p:nvPr/>
        </p:nvPicPr>
        <p:blipFill rotWithShape="1">
          <a:blip r:embed="rId3"/>
          <a:srcRect l="15086" t="14091" r="56363" b="49849"/>
          <a:stretch/>
        </p:blipFill>
        <p:spPr>
          <a:xfrm>
            <a:off x="115299" y="2660518"/>
            <a:ext cx="5921819" cy="4207142"/>
          </a:xfrm>
          <a:prstGeom prst="rect">
            <a:avLst/>
          </a:prstGeom>
        </p:spPr>
      </p:pic>
      <p:pic>
        <p:nvPicPr>
          <p:cNvPr id="16" name="Obrázok 15"/>
          <p:cNvPicPr>
            <a:picLocks noChangeAspect="1"/>
          </p:cNvPicPr>
          <p:nvPr/>
        </p:nvPicPr>
        <p:blipFill rotWithShape="1">
          <a:blip r:embed="rId3"/>
          <a:srcRect l="15140" t="51712" r="56309" b="12228"/>
          <a:stretch/>
        </p:blipFill>
        <p:spPr>
          <a:xfrm>
            <a:off x="6159345" y="2660518"/>
            <a:ext cx="5921819" cy="4207142"/>
          </a:xfrm>
          <a:prstGeom prst="rect">
            <a:avLst/>
          </a:prstGeom>
        </p:spPr>
      </p:pic>
      <p:pic>
        <p:nvPicPr>
          <p:cNvPr id="17" name="Obrázok 16"/>
          <p:cNvPicPr>
            <a:picLocks noChangeAspect="1"/>
          </p:cNvPicPr>
          <p:nvPr/>
        </p:nvPicPr>
        <p:blipFill rotWithShape="1">
          <a:blip r:embed="rId3"/>
          <a:srcRect l="44599" t="65019" r="45581" b="22543"/>
          <a:stretch/>
        </p:blipFill>
        <p:spPr>
          <a:xfrm rot="10800000">
            <a:off x="7483104" y="-4880"/>
            <a:ext cx="2471386" cy="1760943"/>
          </a:xfrm>
          <a:prstGeom prst="rect">
            <a:avLst/>
          </a:prstGeom>
        </p:spPr>
      </p:pic>
      <p:sp>
        <p:nvSpPr>
          <p:cNvPr id="18" name="Oblak 17"/>
          <p:cNvSpPr/>
          <p:nvPr/>
        </p:nvSpPr>
        <p:spPr>
          <a:xfrm>
            <a:off x="10068791" y="131357"/>
            <a:ext cx="1953491" cy="789709"/>
          </a:xfrm>
          <a:prstGeom prst="cloud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k-SK" dirty="0" smtClean="0">
                <a:solidFill>
                  <a:schemeClr val="accent5">
                    <a:lumMod val="75000"/>
                  </a:schemeClr>
                </a:solidFill>
              </a:rPr>
              <a:t>ODPOVEĎ</a:t>
            </a:r>
            <a:endParaRPr lang="sk-SK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19" name="Šípka v tvare U 18"/>
          <p:cNvSpPr/>
          <p:nvPr/>
        </p:nvSpPr>
        <p:spPr>
          <a:xfrm flipH="1" flipV="1">
            <a:off x="11627426" y="713668"/>
            <a:ext cx="280555" cy="414796"/>
          </a:xfrm>
          <a:prstGeom prst="utur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>
              <a:solidFill>
                <a:schemeClr val="tx1"/>
              </a:solidFill>
            </a:endParaRPr>
          </a:p>
        </p:txBody>
      </p:sp>
      <p:sp>
        <p:nvSpPr>
          <p:cNvPr id="10" name="Šípka doprava 9">
            <a:hlinkClick r:id="" action="ppaction://hlinkshowjump?jump=nextslide"/>
          </p:cNvPr>
          <p:cNvSpPr/>
          <p:nvPr/>
        </p:nvSpPr>
        <p:spPr>
          <a:xfrm>
            <a:off x="11014362" y="1776047"/>
            <a:ext cx="1052946" cy="52155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k-SK" dirty="0" smtClean="0"/>
              <a:t>ĎALEJ</a:t>
            </a:r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16636883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2" descr="Winter Storm Watch Wednesday = More Snow | Snow gif, Gif background, Star  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457" y="0"/>
            <a:ext cx="1208954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BlokTextu 3"/>
          <p:cNvSpPr txBox="1"/>
          <p:nvPr/>
        </p:nvSpPr>
        <p:spPr>
          <a:xfrm>
            <a:off x="500332" y="526212"/>
            <a:ext cx="340625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k-SK" sz="3200" b="1" dirty="0" smtClean="0"/>
              <a:t>NÁJDITE ROZDIELY:</a:t>
            </a:r>
            <a:endParaRPr lang="sk-SK" sz="3200" b="1" dirty="0"/>
          </a:p>
        </p:txBody>
      </p:sp>
      <p:sp>
        <p:nvSpPr>
          <p:cNvPr id="6" name="BlokTextu 5"/>
          <p:cNvSpPr txBox="1"/>
          <p:nvPr/>
        </p:nvSpPr>
        <p:spPr>
          <a:xfrm>
            <a:off x="3811569" y="356934"/>
            <a:ext cx="88678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k-SK" sz="5400" b="1" dirty="0" smtClean="0"/>
              <a:t>10</a:t>
            </a:r>
            <a:endParaRPr lang="sk-SK" sz="5400" b="1" dirty="0"/>
          </a:p>
        </p:txBody>
      </p:sp>
      <p:sp>
        <p:nvSpPr>
          <p:cNvPr id="7" name="BlokTextu 6"/>
          <p:cNvSpPr txBox="1"/>
          <p:nvPr/>
        </p:nvSpPr>
        <p:spPr>
          <a:xfrm>
            <a:off x="2203458" y="1650297"/>
            <a:ext cx="833647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sz="5400" b="1" dirty="0" smtClean="0"/>
              <a:t>1   2   3   4   5   6   7   8   9   10</a:t>
            </a:r>
            <a:endParaRPr lang="sk-SK" sz="5400" b="1" dirty="0"/>
          </a:p>
        </p:txBody>
      </p:sp>
      <p:sp>
        <p:nvSpPr>
          <p:cNvPr id="5" name="Oblak 4"/>
          <p:cNvSpPr/>
          <p:nvPr/>
        </p:nvSpPr>
        <p:spPr>
          <a:xfrm>
            <a:off x="10068791" y="131357"/>
            <a:ext cx="1953491" cy="789709"/>
          </a:xfrm>
          <a:prstGeom prst="cloud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k-SK" dirty="0" smtClean="0">
                <a:solidFill>
                  <a:schemeClr val="accent5">
                    <a:lumMod val="75000"/>
                  </a:schemeClr>
                </a:solidFill>
              </a:rPr>
              <a:t>ODPOVEĎ</a:t>
            </a:r>
            <a:endParaRPr lang="sk-SK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9" name="Šípka v tvare U 8"/>
          <p:cNvSpPr/>
          <p:nvPr/>
        </p:nvSpPr>
        <p:spPr>
          <a:xfrm flipH="1" flipV="1">
            <a:off x="11627426" y="713668"/>
            <a:ext cx="280555" cy="414796"/>
          </a:xfrm>
          <a:prstGeom prst="utur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>
              <a:solidFill>
                <a:schemeClr val="tx1"/>
              </a:solidFill>
            </a:endParaRPr>
          </a:p>
        </p:txBody>
      </p:sp>
      <p:pic>
        <p:nvPicPr>
          <p:cNvPr id="3" name="Obrázok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31" t="7547" r="36665" b="54466"/>
          <a:stretch/>
        </p:blipFill>
        <p:spPr>
          <a:xfrm>
            <a:off x="77636" y="2951612"/>
            <a:ext cx="5976000" cy="3906388"/>
          </a:xfrm>
          <a:prstGeom prst="rect">
            <a:avLst/>
          </a:prstGeom>
        </p:spPr>
      </p:pic>
      <p:pic>
        <p:nvPicPr>
          <p:cNvPr id="10" name="Obrázok 9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32" t="48672" r="36665" b="13341"/>
          <a:stretch/>
        </p:blipFill>
        <p:spPr>
          <a:xfrm>
            <a:off x="6130006" y="2951612"/>
            <a:ext cx="5976000" cy="3906388"/>
          </a:xfrm>
          <a:prstGeom prst="rect">
            <a:avLst/>
          </a:prstGeom>
        </p:spPr>
      </p:pic>
      <p:pic>
        <p:nvPicPr>
          <p:cNvPr id="11" name="Obrázok 10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446" t="56417" r="2552" b="24004"/>
          <a:stretch/>
        </p:blipFill>
        <p:spPr>
          <a:xfrm rot="10800000">
            <a:off x="7106528" y="0"/>
            <a:ext cx="2714480" cy="1776046"/>
          </a:xfrm>
          <a:prstGeom prst="rect">
            <a:avLst/>
          </a:prstGeom>
        </p:spPr>
      </p:pic>
      <p:sp>
        <p:nvSpPr>
          <p:cNvPr id="12" name="Šípka doprava 11">
            <a:hlinkClick r:id="" action="ppaction://hlinkshowjump?jump=nextslide"/>
          </p:cNvPr>
          <p:cNvSpPr/>
          <p:nvPr/>
        </p:nvSpPr>
        <p:spPr>
          <a:xfrm>
            <a:off x="11014362" y="1776047"/>
            <a:ext cx="1052946" cy="52155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k-SK" dirty="0" smtClean="0"/>
              <a:t>ĎALEJ</a:t>
            </a:r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6481373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2" descr="Winter Storm Watch Wednesday = More Snow | Snow gif, Gif background, Star  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457" y="0"/>
            <a:ext cx="1208954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BlokTextu 3"/>
          <p:cNvSpPr txBox="1"/>
          <p:nvPr/>
        </p:nvSpPr>
        <p:spPr>
          <a:xfrm>
            <a:off x="500332" y="526212"/>
            <a:ext cx="340625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k-SK" sz="3200" b="1" dirty="0" smtClean="0"/>
              <a:t>NÁJDITE ROZDIELY:</a:t>
            </a:r>
            <a:endParaRPr lang="sk-SK" sz="3200" b="1" dirty="0"/>
          </a:p>
        </p:txBody>
      </p:sp>
      <p:sp>
        <p:nvSpPr>
          <p:cNvPr id="6" name="BlokTextu 5"/>
          <p:cNvSpPr txBox="1"/>
          <p:nvPr/>
        </p:nvSpPr>
        <p:spPr>
          <a:xfrm>
            <a:off x="3811569" y="356934"/>
            <a:ext cx="88678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k-SK" sz="5400" b="1" dirty="0" smtClean="0"/>
              <a:t>10</a:t>
            </a:r>
            <a:endParaRPr lang="sk-SK" sz="5400" b="1" dirty="0"/>
          </a:p>
        </p:txBody>
      </p:sp>
      <p:sp>
        <p:nvSpPr>
          <p:cNvPr id="7" name="BlokTextu 6"/>
          <p:cNvSpPr txBox="1"/>
          <p:nvPr/>
        </p:nvSpPr>
        <p:spPr>
          <a:xfrm>
            <a:off x="2203458" y="1650297"/>
            <a:ext cx="833647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sz="5400" b="1" dirty="0" smtClean="0"/>
              <a:t>1   2   3   4   5   6   7   8   9   10</a:t>
            </a:r>
            <a:endParaRPr lang="sk-SK" sz="5400" b="1" dirty="0"/>
          </a:p>
        </p:txBody>
      </p:sp>
      <p:sp>
        <p:nvSpPr>
          <p:cNvPr id="5" name="Oblak 4"/>
          <p:cNvSpPr/>
          <p:nvPr/>
        </p:nvSpPr>
        <p:spPr>
          <a:xfrm>
            <a:off x="10068791" y="131357"/>
            <a:ext cx="1953491" cy="789709"/>
          </a:xfrm>
          <a:prstGeom prst="cloud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k-SK" dirty="0" smtClean="0">
                <a:solidFill>
                  <a:schemeClr val="accent5">
                    <a:lumMod val="75000"/>
                  </a:schemeClr>
                </a:solidFill>
              </a:rPr>
              <a:t>ODPOVEĎ</a:t>
            </a:r>
            <a:endParaRPr lang="sk-SK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9" name="Šípka v tvare U 8"/>
          <p:cNvSpPr/>
          <p:nvPr/>
        </p:nvSpPr>
        <p:spPr>
          <a:xfrm flipH="1" flipV="1">
            <a:off x="11627426" y="713668"/>
            <a:ext cx="280555" cy="414796"/>
          </a:xfrm>
          <a:prstGeom prst="utur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>
              <a:solidFill>
                <a:schemeClr val="tx1"/>
              </a:solidFill>
            </a:endParaRPr>
          </a:p>
        </p:txBody>
      </p:sp>
      <p:pic>
        <p:nvPicPr>
          <p:cNvPr id="10" name="Obrázok 9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90" t="7548" r="36795" b="54340"/>
          <a:stretch/>
        </p:blipFill>
        <p:spPr>
          <a:xfrm>
            <a:off x="67704" y="3174469"/>
            <a:ext cx="6012000" cy="3968707"/>
          </a:xfrm>
          <a:prstGeom prst="rect">
            <a:avLst/>
          </a:prstGeom>
        </p:spPr>
      </p:pic>
      <p:pic>
        <p:nvPicPr>
          <p:cNvPr id="11" name="Obrázok 10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01" t="48576" r="36984" b="13312"/>
          <a:stretch/>
        </p:blipFill>
        <p:spPr>
          <a:xfrm>
            <a:off x="6124143" y="3174469"/>
            <a:ext cx="6012000" cy="3968707"/>
          </a:xfrm>
          <a:prstGeom prst="rect">
            <a:avLst/>
          </a:prstGeom>
        </p:spPr>
      </p:pic>
      <p:pic>
        <p:nvPicPr>
          <p:cNvPr id="12" name="Obrázok 1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088" t="56187" r="2420" b="23971"/>
          <a:stretch/>
        </p:blipFill>
        <p:spPr>
          <a:xfrm rot="10800000">
            <a:off x="6928526" y="0"/>
            <a:ext cx="2775136" cy="1811547"/>
          </a:xfrm>
          <a:prstGeom prst="rect">
            <a:avLst/>
          </a:prstGeom>
        </p:spPr>
      </p:pic>
      <p:sp>
        <p:nvSpPr>
          <p:cNvPr id="13" name="Šípka doprava 12">
            <a:hlinkClick r:id="" action="ppaction://hlinkshowjump?jump=nextslide"/>
          </p:cNvPr>
          <p:cNvSpPr/>
          <p:nvPr/>
        </p:nvSpPr>
        <p:spPr>
          <a:xfrm>
            <a:off x="11014362" y="1776047"/>
            <a:ext cx="1052946" cy="52155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k-SK" dirty="0" smtClean="0"/>
              <a:t>ĎALEJ</a:t>
            </a:r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6254321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 descr="Winter Storm Watch Wednesday = More Snow | Snow gif, Gif background, Star  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457" y="0"/>
            <a:ext cx="1208954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BlokTextu 3"/>
          <p:cNvSpPr txBox="1"/>
          <p:nvPr/>
        </p:nvSpPr>
        <p:spPr>
          <a:xfrm>
            <a:off x="500332" y="526212"/>
            <a:ext cx="340625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k-SK" sz="3200" b="1" dirty="0" smtClean="0"/>
              <a:t>NÁJDITE ROZDIELY:</a:t>
            </a:r>
            <a:endParaRPr lang="sk-SK" sz="3200" b="1" dirty="0"/>
          </a:p>
        </p:txBody>
      </p:sp>
      <p:sp>
        <p:nvSpPr>
          <p:cNvPr id="6" name="BlokTextu 5"/>
          <p:cNvSpPr txBox="1"/>
          <p:nvPr/>
        </p:nvSpPr>
        <p:spPr>
          <a:xfrm>
            <a:off x="3811569" y="356934"/>
            <a:ext cx="88678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k-SK" sz="5400" b="1" dirty="0" smtClean="0"/>
              <a:t>10</a:t>
            </a:r>
            <a:endParaRPr lang="sk-SK" sz="5400" b="1" dirty="0"/>
          </a:p>
        </p:txBody>
      </p:sp>
      <p:sp>
        <p:nvSpPr>
          <p:cNvPr id="7" name="BlokTextu 6"/>
          <p:cNvSpPr txBox="1"/>
          <p:nvPr/>
        </p:nvSpPr>
        <p:spPr>
          <a:xfrm>
            <a:off x="2203458" y="1650297"/>
            <a:ext cx="833647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sz="5400" b="1" dirty="0" smtClean="0"/>
              <a:t>1   2   3   4   5   6   7   8   9   10</a:t>
            </a:r>
            <a:endParaRPr lang="sk-SK" sz="5400" b="1" dirty="0"/>
          </a:p>
        </p:txBody>
      </p:sp>
      <p:sp>
        <p:nvSpPr>
          <p:cNvPr id="5" name="Oblak 4"/>
          <p:cNvSpPr/>
          <p:nvPr/>
        </p:nvSpPr>
        <p:spPr>
          <a:xfrm>
            <a:off x="10068791" y="131357"/>
            <a:ext cx="1953491" cy="789709"/>
          </a:xfrm>
          <a:prstGeom prst="cloud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k-SK" dirty="0" smtClean="0">
                <a:solidFill>
                  <a:schemeClr val="accent5">
                    <a:lumMod val="75000"/>
                  </a:schemeClr>
                </a:solidFill>
              </a:rPr>
              <a:t>ODPOVEĎ</a:t>
            </a:r>
            <a:endParaRPr lang="sk-SK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9" name="Šípka v tvare U 8"/>
          <p:cNvSpPr/>
          <p:nvPr/>
        </p:nvSpPr>
        <p:spPr>
          <a:xfrm flipH="1" flipV="1">
            <a:off x="11627426" y="713668"/>
            <a:ext cx="280555" cy="414796"/>
          </a:xfrm>
          <a:prstGeom prst="utur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>
              <a:solidFill>
                <a:schemeClr val="tx1"/>
              </a:solidFill>
            </a:endParaRPr>
          </a:p>
        </p:txBody>
      </p:sp>
      <p:pic>
        <p:nvPicPr>
          <p:cNvPr id="2" name="Obrázok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31" t="7924" r="36534" b="52453"/>
          <a:stretch/>
        </p:blipFill>
        <p:spPr>
          <a:xfrm>
            <a:off x="86262" y="2767763"/>
            <a:ext cx="6012000" cy="4090237"/>
          </a:xfrm>
          <a:prstGeom prst="rect">
            <a:avLst/>
          </a:prstGeom>
        </p:spPr>
      </p:pic>
      <p:pic>
        <p:nvPicPr>
          <p:cNvPr id="8" name="Obrázok 7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19" t="48721" r="36446" b="11656"/>
          <a:stretch/>
        </p:blipFill>
        <p:spPr>
          <a:xfrm>
            <a:off x="6098262" y="2767762"/>
            <a:ext cx="6012000" cy="4090237"/>
          </a:xfrm>
          <a:prstGeom prst="rect">
            <a:avLst/>
          </a:prstGeom>
        </p:spPr>
      </p:pic>
      <p:pic>
        <p:nvPicPr>
          <p:cNvPr id="10" name="Obrázok 9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927" t="58370" r="2572" b="20933"/>
          <a:stretch/>
        </p:blipFill>
        <p:spPr>
          <a:xfrm rot="10800000">
            <a:off x="7121768" y="-2127"/>
            <a:ext cx="2685845" cy="1828180"/>
          </a:xfrm>
          <a:prstGeom prst="rect">
            <a:avLst/>
          </a:prstGeom>
        </p:spPr>
      </p:pic>
      <p:sp>
        <p:nvSpPr>
          <p:cNvPr id="11" name="Šípka doprava 10">
            <a:hlinkClick r:id="" action="ppaction://hlinkshowjump?jump=nextslide"/>
          </p:cNvPr>
          <p:cNvSpPr/>
          <p:nvPr/>
        </p:nvSpPr>
        <p:spPr>
          <a:xfrm>
            <a:off x="11014362" y="1776047"/>
            <a:ext cx="1052946" cy="52155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k-SK" dirty="0" smtClean="0"/>
              <a:t>ĎALEJ</a:t>
            </a:r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2237918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 descr="Winter Storm Watch Wednesday = More Snow | Snow gif, Gif background, Star  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457" y="0"/>
            <a:ext cx="1208954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BlokTextu 3"/>
          <p:cNvSpPr txBox="1"/>
          <p:nvPr/>
        </p:nvSpPr>
        <p:spPr>
          <a:xfrm>
            <a:off x="500332" y="526212"/>
            <a:ext cx="340625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k-SK" sz="3200" b="1" dirty="0" smtClean="0"/>
              <a:t>NÁJDITE ROZDIELY:</a:t>
            </a:r>
            <a:endParaRPr lang="sk-SK" sz="3200" b="1" dirty="0"/>
          </a:p>
        </p:txBody>
      </p:sp>
      <p:sp>
        <p:nvSpPr>
          <p:cNvPr id="6" name="BlokTextu 5"/>
          <p:cNvSpPr txBox="1"/>
          <p:nvPr/>
        </p:nvSpPr>
        <p:spPr>
          <a:xfrm>
            <a:off x="3811569" y="356934"/>
            <a:ext cx="88678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k-SK" sz="5400" b="1" dirty="0" smtClean="0"/>
              <a:t>10</a:t>
            </a:r>
            <a:endParaRPr lang="sk-SK" sz="5400" b="1" dirty="0"/>
          </a:p>
        </p:txBody>
      </p:sp>
      <p:sp>
        <p:nvSpPr>
          <p:cNvPr id="7" name="BlokTextu 6"/>
          <p:cNvSpPr txBox="1"/>
          <p:nvPr/>
        </p:nvSpPr>
        <p:spPr>
          <a:xfrm>
            <a:off x="2203458" y="1650297"/>
            <a:ext cx="833647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sz="5400" b="1" dirty="0" smtClean="0"/>
              <a:t>1   2   3   4   5   6   7   8   9   10</a:t>
            </a:r>
            <a:endParaRPr lang="sk-SK" sz="5400" b="1" dirty="0"/>
          </a:p>
        </p:txBody>
      </p:sp>
      <p:sp>
        <p:nvSpPr>
          <p:cNvPr id="5" name="Oblak 4"/>
          <p:cNvSpPr/>
          <p:nvPr/>
        </p:nvSpPr>
        <p:spPr>
          <a:xfrm>
            <a:off x="10068791" y="131357"/>
            <a:ext cx="1953491" cy="789709"/>
          </a:xfrm>
          <a:prstGeom prst="cloud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k-SK" dirty="0" smtClean="0">
                <a:solidFill>
                  <a:schemeClr val="accent5">
                    <a:lumMod val="75000"/>
                  </a:schemeClr>
                </a:solidFill>
              </a:rPr>
              <a:t>ODPOVEĎ</a:t>
            </a:r>
            <a:endParaRPr lang="sk-SK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9" name="Šípka v tvare U 8"/>
          <p:cNvSpPr/>
          <p:nvPr/>
        </p:nvSpPr>
        <p:spPr>
          <a:xfrm flipH="1" flipV="1">
            <a:off x="11627426" y="713668"/>
            <a:ext cx="280555" cy="414796"/>
          </a:xfrm>
          <a:prstGeom prst="utur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>
              <a:solidFill>
                <a:schemeClr val="tx1"/>
              </a:solidFill>
            </a:endParaRPr>
          </a:p>
        </p:txBody>
      </p:sp>
      <p:pic>
        <p:nvPicPr>
          <p:cNvPr id="2" name="Obrázok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61" t="7673" r="36534" b="53333"/>
          <a:stretch/>
        </p:blipFill>
        <p:spPr>
          <a:xfrm>
            <a:off x="123429" y="2863971"/>
            <a:ext cx="5952393" cy="3994029"/>
          </a:xfrm>
          <a:prstGeom prst="rect">
            <a:avLst/>
          </a:prstGeom>
        </p:spPr>
      </p:pic>
      <p:pic>
        <p:nvPicPr>
          <p:cNvPr id="8" name="Obrázok 7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73" t="48792" r="36622" b="12214"/>
          <a:stretch/>
        </p:blipFill>
        <p:spPr>
          <a:xfrm>
            <a:off x="6135429" y="2863970"/>
            <a:ext cx="5952393" cy="3994029"/>
          </a:xfrm>
          <a:prstGeom prst="rect">
            <a:avLst/>
          </a:prstGeom>
        </p:spPr>
      </p:pic>
      <p:pic>
        <p:nvPicPr>
          <p:cNvPr id="10" name="Obrázok 9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889" t="58216" r="2580" b="21105"/>
          <a:stretch/>
        </p:blipFill>
        <p:spPr>
          <a:xfrm rot="10800000">
            <a:off x="7217822" y="0"/>
            <a:ext cx="2654922" cy="1803892"/>
          </a:xfrm>
          <a:prstGeom prst="rect">
            <a:avLst/>
          </a:prstGeom>
        </p:spPr>
      </p:pic>
      <p:sp>
        <p:nvSpPr>
          <p:cNvPr id="11" name="Šípka doprava 10">
            <a:hlinkClick r:id="" action="ppaction://hlinkshowjump?jump=nextslide"/>
          </p:cNvPr>
          <p:cNvSpPr/>
          <p:nvPr/>
        </p:nvSpPr>
        <p:spPr>
          <a:xfrm>
            <a:off x="11014362" y="1776047"/>
            <a:ext cx="1052946" cy="52155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k-SK" dirty="0" smtClean="0"/>
              <a:t>ĎALEJ</a:t>
            </a:r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12825190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 descr="Winter Storm Watch Wednesday = More Snow | Snow gif, Gif background, Star  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457" y="0"/>
            <a:ext cx="1208954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BlokTextu 3"/>
          <p:cNvSpPr txBox="1"/>
          <p:nvPr/>
        </p:nvSpPr>
        <p:spPr>
          <a:xfrm>
            <a:off x="500332" y="526212"/>
            <a:ext cx="340625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k-SK" sz="3200" b="1" dirty="0" smtClean="0"/>
              <a:t>NÁJDITE ROZDIELY:</a:t>
            </a:r>
            <a:endParaRPr lang="sk-SK" sz="3200" b="1" dirty="0"/>
          </a:p>
        </p:txBody>
      </p:sp>
      <p:sp>
        <p:nvSpPr>
          <p:cNvPr id="6" name="BlokTextu 5"/>
          <p:cNvSpPr txBox="1"/>
          <p:nvPr/>
        </p:nvSpPr>
        <p:spPr>
          <a:xfrm>
            <a:off x="3811569" y="356934"/>
            <a:ext cx="88678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k-SK" sz="5400" b="1" dirty="0" smtClean="0"/>
              <a:t>10</a:t>
            </a:r>
            <a:endParaRPr lang="sk-SK" sz="5400" b="1" dirty="0"/>
          </a:p>
        </p:txBody>
      </p:sp>
      <p:sp>
        <p:nvSpPr>
          <p:cNvPr id="7" name="BlokTextu 6"/>
          <p:cNvSpPr txBox="1"/>
          <p:nvPr/>
        </p:nvSpPr>
        <p:spPr>
          <a:xfrm>
            <a:off x="2203458" y="1650297"/>
            <a:ext cx="833647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sz="5400" b="1" dirty="0" smtClean="0"/>
              <a:t>1   2   3   4   5   6   7   8   9   10</a:t>
            </a:r>
            <a:endParaRPr lang="sk-SK" sz="5400" b="1" dirty="0"/>
          </a:p>
        </p:txBody>
      </p:sp>
      <p:sp>
        <p:nvSpPr>
          <p:cNvPr id="5" name="Oblak 4"/>
          <p:cNvSpPr/>
          <p:nvPr/>
        </p:nvSpPr>
        <p:spPr>
          <a:xfrm>
            <a:off x="10068791" y="131357"/>
            <a:ext cx="1953491" cy="789709"/>
          </a:xfrm>
          <a:prstGeom prst="cloud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k-SK" dirty="0" smtClean="0">
                <a:solidFill>
                  <a:schemeClr val="accent5">
                    <a:lumMod val="75000"/>
                  </a:schemeClr>
                </a:solidFill>
              </a:rPr>
              <a:t>ODPOVEĎ</a:t>
            </a:r>
            <a:endParaRPr lang="sk-SK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9" name="Šípka v tvare U 8"/>
          <p:cNvSpPr/>
          <p:nvPr/>
        </p:nvSpPr>
        <p:spPr>
          <a:xfrm flipH="1" flipV="1">
            <a:off x="11627426" y="713668"/>
            <a:ext cx="280555" cy="414796"/>
          </a:xfrm>
          <a:prstGeom prst="utur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>
              <a:solidFill>
                <a:schemeClr val="tx1"/>
              </a:solidFill>
            </a:endParaRPr>
          </a:p>
        </p:txBody>
      </p:sp>
      <p:pic>
        <p:nvPicPr>
          <p:cNvPr id="2" name="Obrázok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00" t="7924" r="36665" b="52580"/>
          <a:stretch/>
        </p:blipFill>
        <p:spPr>
          <a:xfrm>
            <a:off x="69009" y="2829578"/>
            <a:ext cx="5940000" cy="4028422"/>
          </a:xfrm>
          <a:prstGeom prst="rect">
            <a:avLst/>
          </a:prstGeom>
        </p:spPr>
      </p:pic>
      <p:pic>
        <p:nvPicPr>
          <p:cNvPr id="8" name="Obrázok 7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90" t="48784" r="36575" b="11720"/>
          <a:stretch/>
        </p:blipFill>
        <p:spPr>
          <a:xfrm>
            <a:off x="6082282" y="2829578"/>
            <a:ext cx="5940000" cy="4028422"/>
          </a:xfrm>
          <a:prstGeom prst="rect">
            <a:avLst/>
          </a:prstGeom>
        </p:spPr>
      </p:pic>
      <p:pic>
        <p:nvPicPr>
          <p:cNvPr id="10" name="Obrázok 9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127" t="57554" r="3240" b="21068"/>
          <a:stretch/>
        </p:blipFill>
        <p:spPr>
          <a:xfrm rot="10800000">
            <a:off x="7332453" y="0"/>
            <a:ext cx="2476338" cy="1790470"/>
          </a:xfrm>
          <a:prstGeom prst="rect">
            <a:avLst/>
          </a:prstGeom>
        </p:spPr>
      </p:pic>
      <p:sp>
        <p:nvSpPr>
          <p:cNvPr id="11" name="Šípka doprava 10">
            <a:hlinkClick r:id="" action="ppaction://hlinkshowjump?jump=nextslide"/>
          </p:cNvPr>
          <p:cNvSpPr/>
          <p:nvPr/>
        </p:nvSpPr>
        <p:spPr>
          <a:xfrm>
            <a:off x="11014362" y="1776047"/>
            <a:ext cx="1052946" cy="52155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k-SK" dirty="0" smtClean="0"/>
              <a:t>ĎALEJ</a:t>
            </a:r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239598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2" descr="Winter Storm Watch Wednesday = More Snow | Snow gif, Gif background, Star  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457" y="0"/>
            <a:ext cx="1208954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Obrázok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31" t="7672" r="36534" b="54340"/>
          <a:stretch/>
        </p:blipFill>
        <p:spPr>
          <a:xfrm>
            <a:off x="167826" y="3034339"/>
            <a:ext cx="5887482" cy="3840215"/>
          </a:xfrm>
          <a:prstGeom prst="rect">
            <a:avLst/>
          </a:prstGeom>
        </p:spPr>
      </p:pic>
      <p:pic>
        <p:nvPicPr>
          <p:cNvPr id="3" name="Obrázok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4" t="48696" r="36923" b="13680"/>
          <a:stretch/>
        </p:blipFill>
        <p:spPr>
          <a:xfrm>
            <a:off x="6179826" y="3027539"/>
            <a:ext cx="5887482" cy="3854109"/>
          </a:xfrm>
          <a:prstGeom prst="rect">
            <a:avLst/>
          </a:prstGeom>
        </p:spPr>
      </p:pic>
      <p:sp>
        <p:nvSpPr>
          <p:cNvPr id="4" name="BlokTextu 3"/>
          <p:cNvSpPr txBox="1"/>
          <p:nvPr/>
        </p:nvSpPr>
        <p:spPr>
          <a:xfrm>
            <a:off x="500332" y="526212"/>
            <a:ext cx="340625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k-SK" sz="3200" b="1" dirty="0" smtClean="0"/>
              <a:t>NÁJDITE ROZDIELY:</a:t>
            </a:r>
            <a:endParaRPr lang="sk-SK" sz="3200" b="1" dirty="0"/>
          </a:p>
        </p:txBody>
      </p:sp>
      <p:sp>
        <p:nvSpPr>
          <p:cNvPr id="6" name="BlokTextu 5"/>
          <p:cNvSpPr txBox="1"/>
          <p:nvPr/>
        </p:nvSpPr>
        <p:spPr>
          <a:xfrm>
            <a:off x="3811569" y="356934"/>
            <a:ext cx="88678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k-SK" sz="5400" b="1" dirty="0" smtClean="0"/>
              <a:t>10</a:t>
            </a:r>
            <a:endParaRPr lang="sk-SK" sz="5400" b="1" dirty="0"/>
          </a:p>
        </p:txBody>
      </p:sp>
      <p:sp>
        <p:nvSpPr>
          <p:cNvPr id="7" name="BlokTextu 6"/>
          <p:cNvSpPr txBox="1"/>
          <p:nvPr/>
        </p:nvSpPr>
        <p:spPr>
          <a:xfrm>
            <a:off x="2203458" y="1650297"/>
            <a:ext cx="833647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sz="5400" b="1" dirty="0" smtClean="0"/>
              <a:t>1   2   3   4   5   6   7   8   9   10</a:t>
            </a:r>
            <a:endParaRPr lang="sk-SK" sz="5400" b="1" dirty="0"/>
          </a:p>
        </p:txBody>
      </p:sp>
      <p:sp>
        <p:nvSpPr>
          <p:cNvPr id="5" name="Oblak 4"/>
          <p:cNvSpPr/>
          <p:nvPr/>
        </p:nvSpPr>
        <p:spPr>
          <a:xfrm>
            <a:off x="10068791" y="131357"/>
            <a:ext cx="1953491" cy="789709"/>
          </a:xfrm>
          <a:prstGeom prst="cloud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k-SK" dirty="0" smtClean="0">
                <a:solidFill>
                  <a:schemeClr val="accent5">
                    <a:lumMod val="75000"/>
                  </a:schemeClr>
                </a:solidFill>
              </a:rPr>
              <a:t>ODPOVEĎ</a:t>
            </a:r>
            <a:endParaRPr lang="sk-SK" dirty="0">
              <a:solidFill>
                <a:schemeClr val="accent5">
                  <a:lumMod val="75000"/>
                </a:schemeClr>
              </a:solidFill>
            </a:endParaRPr>
          </a:p>
        </p:txBody>
      </p:sp>
      <p:pic>
        <p:nvPicPr>
          <p:cNvPr id="8" name="Obrázok 7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212" t="56215" r="2344" b="24110"/>
          <a:stretch/>
        </p:blipFill>
        <p:spPr>
          <a:xfrm rot="10800000">
            <a:off x="7096991" y="-16554"/>
            <a:ext cx="2815937" cy="1825335"/>
          </a:xfrm>
          <a:prstGeom prst="rect">
            <a:avLst/>
          </a:prstGeom>
        </p:spPr>
      </p:pic>
      <p:sp>
        <p:nvSpPr>
          <p:cNvPr id="9" name="Šípka v tvare U 8"/>
          <p:cNvSpPr/>
          <p:nvPr/>
        </p:nvSpPr>
        <p:spPr>
          <a:xfrm flipH="1" flipV="1">
            <a:off x="11627426" y="713668"/>
            <a:ext cx="280555" cy="414796"/>
          </a:xfrm>
          <a:prstGeom prst="utur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>
              <a:solidFill>
                <a:schemeClr val="tx1"/>
              </a:solidFill>
            </a:endParaRPr>
          </a:p>
        </p:txBody>
      </p:sp>
      <p:sp>
        <p:nvSpPr>
          <p:cNvPr id="10" name="Šípka doprava 9">
            <a:hlinkClick r:id="" action="ppaction://hlinkshowjump?jump=nextslide"/>
          </p:cNvPr>
          <p:cNvSpPr/>
          <p:nvPr/>
        </p:nvSpPr>
        <p:spPr>
          <a:xfrm>
            <a:off x="11014362" y="1776047"/>
            <a:ext cx="1052946" cy="52155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k-SK" dirty="0" smtClean="0"/>
              <a:t>ĎALEJ</a:t>
            </a:r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7000069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2" descr="Winter Storm Watch Wednesday = More Snow | Snow gif, Gif background, Star  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457" y="0"/>
            <a:ext cx="1208954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BlokTextu 3"/>
          <p:cNvSpPr txBox="1"/>
          <p:nvPr/>
        </p:nvSpPr>
        <p:spPr>
          <a:xfrm>
            <a:off x="500332" y="526212"/>
            <a:ext cx="340625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k-SK" sz="3200" b="1" dirty="0" smtClean="0"/>
              <a:t>NÁJDITE ROZDIELY:</a:t>
            </a:r>
            <a:endParaRPr lang="sk-SK" sz="3200" b="1" dirty="0"/>
          </a:p>
        </p:txBody>
      </p:sp>
      <p:sp>
        <p:nvSpPr>
          <p:cNvPr id="6" name="BlokTextu 5"/>
          <p:cNvSpPr txBox="1"/>
          <p:nvPr/>
        </p:nvSpPr>
        <p:spPr>
          <a:xfrm>
            <a:off x="3811569" y="356934"/>
            <a:ext cx="88678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k-SK" sz="5400" b="1" dirty="0" smtClean="0"/>
              <a:t>10</a:t>
            </a:r>
            <a:endParaRPr lang="sk-SK" sz="5400" b="1" dirty="0"/>
          </a:p>
        </p:txBody>
      </p:sp>
      <p:sp>
        <p:nvSpPr>
          <p:cNvPr id="7" name="BlokTextu 6"/>
          <p:cNvSpPr txBox="1"/>
          <p:nvPr/>
        </p:nvSpPr>
        <p:spPr>
          <a:xfrm>
            <a:off x="2203458" y="1650297"/>
            <a:ext cx="833647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sz="5400" b="1" dirty="0" smtClean="0"/>
              <a:t>1   2   3   4   5   6   7   8   9   10</a:t>
            </a:r>
            <a:endParaRPr lang="sk-SK" sz="5400" b="1" dirty="0"/>
          </a:p>
        </p:txBody>
      </p:sp>
      <p:pic>
        <p:nvPicPr>
          <p:cNvPr id="5" name="Obrázok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77" t="8030" r="36760" b="52122"/>
          <a:stretch/>
        </p:blipFill>
        <p:spPr>
          <a:xfrm>
            <a:off x="114885" y="2763982"/>
            <a:ext cx="5946447" cy="4094018"/>
          </a:xfrm>
          <a:prstGeom prst="rect">
            <a:avLst/>
          </a:prstGeom>
        </p:spPr>
      </p:pic>
      <p:pic>
        <p:nvPicPr>
          <p:cNvPr id="8" name="Obrázok 7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77" t="48972" r="36760" b="11180"/>
          <a:stretch/>
        </p:blipFill>
        <p:spPr>
          <a:xfrm>
            <a:off x="6153488" y="2763982"/>
            <a:ext cx="5946447" cy="4094018"/>
          </a:xfrm>
          <a:prstGeom prst="rect">
            <a:avLst/>
          </a:prstGeom>
        </p:spPr>
      </p:pic>
      <p:sp>
        <p:nvSpPr>
          <p:cNvPr id="9" name="Oblak 8"/>
          <p:cNvSpPr/>
          <p:nvPr/>
        </p:nvSpPr>
        <p:spPr>
          <a:xfrm>
            <a:off x="10068791" y="131357"/>
            <a:ext cx="1953491" cy="789709"/>
          </a:xfrm>
          <a:prstGeom prst="cloud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k-SK" dirty="0" smtClean="0">
                <a:solidFill>
                  <a:schemeClr val="accent5">
                    <a:lumMod val="75000"/>
                  </a:schemeClr>
                </a:solidFill>
              </a:rPr>
              <a:t>ODPOVEĎ</a:t>
            </a:r>
            <a:endParaRPr lang="sk-SK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10" name="Šípka v tvare U 9"/>
          <p:cNvSpPr/>
          <p:nvPr/>
        </p:nvSpPr>
        <p:spPr>
          <a:xfrm flipH="1" flipV="1">
            <a:off x="11627426" y="713668"/>
            <a:ext cx="280555" cy="414796"/>
          </a:xfrm>
          <a:prstGeom prst="utur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>
              <a:solidFill>
                <a:schemeClr val="tx1"/>
              </a:solidFill>
            </a:endParaRPr>
          </a:p>
        </p:txBody>
      </p:sp>
      <p:pic>
        <p:nvPicPr>
          <p:cNvPr id="11" name="Obrázok 10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989" t="58651" r="3231" b="21294"/>
          <a:stretch/>
        </p:blipFill>
        <p:spPr>
          <a:xfrm rot="10800000">
            <a:off x="7217822" y="0"/>
            <a:ext cx="2736668" cy="1847244"/>
          </a:xfrm>
          <a:prstGeom prst="rect">
            <a:avLst/>
          </a:prstGeom>
        </p:spPr>
      </p:pic>
      <p:sp>
        <p:nvSpPr>
          <p:cNvPr id="12" name="Šípka doprava 11">
            <a:hlinkClick r:id="" action="ppaction://hlinkshowjump?jump=nextslide"/>
          </p:cNvPr>
          <p:cNvSpPr/>
          <p:nvPr/>
        </p:nvSpPr>
        <p:spPr>
          <a:xfrm>
            <a:off x="11014362" y="1776047"/>
            <a:ext cx="1052946" cy="52155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k-SK" dirty="0" smtClean="0"/>
              <a:t>ĎALEJ</a:t>
            </a:r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23362738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Motí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531</TotalTime>
  <Words>281</Words>
  <Application>Microsoft Office PowerPoint</Application>
  <PresentationFormat>Širokouhlá</PresentationFormat>
  <Paragraphs>62</Paragraphs>
  <Slides>12</Slides>
  <Notes>0</Notes>
  <HiddenSlides>0</HiddenSlides>
  <MMClips>0</MMClips>
  <ScaleCrop>false</ScaleCrop>
  <HeadingPairs>
    <vt:vector size="6" baseType="variant">
      <vt:variant>
        <vt:lpstr>Použité písma</vt:lpstr>
      </vt:variant>
      <vt:variant>
        <vt:i4>3</vt:i4>
      </vt:variant>
      <vt:variant>
        <vt:lpstr>Motív</vt:lpstr>
      </vt:variant>
      <vt:variant>
        <vt:i4>1</vt:i4>
      </vt:variant>
      <vt:variant>
        <vt:lpstr>Nadpisy snímok</vt:lpstr>
      </vt:variant>
      <vt:variant>
        <vt:i4>12</vt:i4>
      </vt:variant>
    </vt:vector>
  </HeadingPairs>
  <TitlesOfParts>
    <vt:vector size="16" baseType="lpstr">
      <vt:lpstr>Arial</vt:lpstr>
      <vt:lpstr>Calibri</vt:lpstr>
      <vt:lpstr>Calibri Light</vt:lpstr>
      <vt:lpstr>Motív Office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Prezentácia programu PowerPoint</dc:title>
  <dc:creator>Miruška Mí</dc:creator>
  <cp:lastModifiedBy>Miruška Mí</cp:lastModifiedBy>
  <cp:revision>12</cp:revision>
  <dcterms:created xsi:type="dcterms:W3CDTF">2022-10-20T11:57:22Z</dcterms:created>
  <dcterms:modified xsi:type="dcterms:W3CDTF">2022-11-02T19:07:48Z</dcterms:modified>
  <cp:contentStatus>Finálna verzia</cp:contentStatus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MarkAsFinal">
    <vt:bool>true</vt:bool>
  </property>
</Properties>
</file>